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49" r:id="rId15"/>
    <p:sldMasterId id="2147495785" r:id="rId16"/>
    <p:sldMasterId id="2147495797" r:id="rId17"/>
    <p:sldMasterId id="2147495809" r:id="rId18"/>
  </p:sldMasterIdLst>
  <p:notesMasterIdLst>
    <p:notesMasterId r:id="rId70"/>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4023"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25" r:id="rId52"/>
    <p:sldId id="4032" r:id="rId53"/>
    <p:sldId id="4037" r:id="rId54"/>
    <p:sldId id="4019" r:id="rId55"/>
    <p:sldId id="4033" r:id="rId56"/>
    <p:sldId id="2874" r:id="rId57"/>
    <p:sldId id="4008" r:id="rId58"/>
    <p:sldId id="3973" r:id="rId59"/>
    <p:sldId id="4009" r:id="rId60"/>
    <p:sldId id="4003" r:id="rId61"/>
    <p:sldId id="4041" r:id="rId62"/>
    <p:sldId id="4018" r:id="rId63"/>
    <p:sldId id="4035" r:id="rId64"/>
    <p:sldId id="4039" r:id="rId65"/>
    <p:sldId id="4043" r:id="rId66"/>
    <p:sldId id="3990" r:id="rId67"/>
    <p:sldId id="3967" r:id="rId68"/>
    <p:sldId id="381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A8B3F-C8C2-4C13-9E0C-BA8F8FDDC231}" v="3" dt="2025-09-09T12:19:53.184"/>
    <p1510:client id="{9E6A5765-FBD4-4CCB-A152-E581FCA1B735}" v="2" dt="2025-09-08T12:20:27.771"/>
    <p1510:client id="{F11D60A7-4E5D-47AE-9A7F-012505A749FB}" v="1" dt="2025-09-08T20:37:51.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custSel addSld delSld modSld sldOrd delMainMaster">
      <pc:chgData name="Michael Kyryliw" userId="a160673c-e7c2-4eac-ae0d-673ec02e1fb1" providerId="ADAL" clId="{206D5E42-D2F8-47D3-A234-B8183378B357}" dt="2025-09-09T12:19:54.948" v="103" actId="47"/>
      <pc:docMkLst>
        <pc:docMk/>
      </pc:docMkLst>
      <pc:sldChg chg="modSp mod">
        <pc:chgData name="Michael Kyryliw" userId="a160673c-e7c2-4eac-ae0d-673ec02e1fb1" providerId="ADAL" clId="{206D5E42-D2F8-47D3-A234-B8183378B357}" dt="2025-09-09T12:16:10.500" v="14" actId="20577"/>
        <pc:sldMkLst>
          <pc:docMk/>
          <pc:sldMk cId="282242834" sldId="3973"/>
        </pc:sldMkLst>
        <pc:spChg chg="mod">
          <ac:chgData name="Michael Kyryliw" userId="a160673c-e7c2-4eac-ae0d-673ec02e1fb1" providerId="ADAL" clId="{206D5E42-D2F8-47D3-A234-B8183378B357}" dt="2025-09-09T12:16:02.957" v="1" actId="20577"/>
          <ac:spMkLst>
            <pc:docMk/>
            <pc:sldMk cId="282242834" sldId="3973"/>
            <ac:spMk id="10" creationId="{6AD9A30F-C7A7-B4E8-639E-1D5402E5E6BB}"/>
          </ac:spMkLst>
        </pc:spChg>
        <pc:spChg chg="mod">
          <ac:chgData name="Michael Kyryliw" userId="a160673c-e7c2-4eac-ae0d-673ec02e1fb1" providerId="ADAL" clId="{206D5E42-D2F8-47D3-A234-B8183378B357}" dt="2025-09-09T12:16:10.500" v="14" actId="20577"/>
          <ac:spMkLst>
            <pc:docMk/>
            <pc:sldMk cId="282242834" sldId="3973"/>
            <ac:spMk id="13" creationId="{A7771CC5-AE62-C60E-3A8F-A733D75F1772}"/>
          </ac:spMkLst>
        </pc:spChg>
      </pc:sldChg>
      <pc:sldChg chg="modSp mod">
        <pc:chgData name="Michael Kyryliw" userId="a160673c-e7c2-4eac-ae0d-673ec02e1fb1" providerId="ADAL" clId="{206D5E42-D2F8-47D3-A234-B8183378B357}" dt="2025-09-09T12:17:54.520" v="89" actId="20577"/>
        <pc:sldMkLst>
          <pc:docMk/>
          <pc:sldMk cId="1262471901" sldId="3990"/>
        </pc:sldMkLst>
        <pc:spChg chg="mod">
          <ac:chgData name="Michael Kyryliw" userId="a160673c-e7c2-4eac-ae0d-673ec02e1fb1" providerId="ADAL" clId="{206D5E42-D2F8-47D3-A234-B8183378B357}" dt="2025-09-09T12:17:54.520" v="89" actId="20577"/>
          <ac:spMkLst>
            <pc:docMk/>
            <pc:sldMk cId="1262471901" sldId="3990"/>
            <ac:spMk id="3" creationId="{0EDB7F48-938A-DB7C-1578-EBAB0ADD63A1}"/>
          </ac:spMkLst>
        </pc:spChg>
      </pc:sldChg>
      <pc:sldChg chg="del">
        <pc:chgData name="Michael Kyryliw" userId="a160673c-e7c2-4eac-ae0d-673ec02e1fb1" providerId="ADAL" clId="{206D5E42-D2F8-47D3-A234-B8183378B357}" dt="2025-09-09T12:18:34.962" v="90" actId="47"/>
        <pc:sldMkLst>
          <pc:docMk/>
          <pc:sldMk cId="337974717" sldId="3999"/>
        </pc:sldMkLst>
      </pc:sldChg>
      <pc:sldChg chg="new del">
        <pc:chgData name="Michael Kyryliw" userId="a160673c-e7c2-4eac-ae0d-673ec02e1fb1" providerId="ADAL" clId="{206D5E42-D2F8-47D3-A234-B8183378B357}" dt="2025-09-09T12:18:41.569" v="93" actId="47"/>
        <pc:sldMkLst>
          <pc:docMk/>
          <pc:sldMk cId="1927044607" sldId="4038"/>
        </pc:sldMkLst>
      </pc:sldChg>
      <pc:sldChg chg="add">
        <pc:chgData name="Michael Kyryliw" userId="a160673c-e7c2-4eac-ae0d-673ec02e1fb1" providerId="ADAL" clId="{206D5E42-D2F8-47D3-A234-B8183378B357}" dt="2025-09-09T12:18:39.882" v="92"/>
        <pc:sldMkLst>
          <pc:docMk/>
          <pc:sldMk cId="337974717" sldId="4039"/>
        </pc:sldMkLst>
      </pc:sldChg>
      <pc:sldChg chg="new del">
        <pc:chgData name="Michael Kyryliw" userId="a160673c-e7c2-4eac-ae0d-673ec02e1fb1" providerId="ADAL" clId="{206D5E42-D2F8-47D3-A234-B8183378B357}" dt="2025-09-09T12:19:17.280" v="98" actId="47"/>
        <pc:sldMkLst>
          <pc:docMk/>
          <pc:sldMk cId="1677588742" sldId="4040"/>
        </pc:sldMkLst>
      </pc:sldChg>
      <pc:sldChg chg="modSp add mod ord">
        <pc:chgData name="Michael Kyryliw" userId="a160673c-e7c2-4eac-ae0d-673ec02e1fb1" providerId="ADAL" clId="{206D5E42-D2F8-47D3-A234-B8183378B357}" dt="2025-09-09T12:19:20.451" v="100"/>
        <pc:sldMkLst>
          <pc:docMk/>
          <pc:sldMk cId="0" sldId="4041"/>
        </pc:sldMkLst>
        <pc:spChg chg="mod">
          <ac:chgData name="Michael Kyryliw" userId="a160673c-e7c2-4eac-ae0d-673ec02e1fb1" providerId="ADAL" clId="{206D5E42-D2F8-47D3-A234-B8183378B357}" dt="2025-09-09T12:19:13.057" v="97" actId="20577"/>
          <ac:spMkLst>
            <pc:docMk/>
            <pc:sldMk cId="0" sldId="4041"/>
            <ac:spMk id="15" creationId="{00000000-0000-0000-0000-000000000000}"/>
          </ac:spMkLst>
        </pc:spChg>
      </pc:sldChg>
      <pc:sldChg chg="new del">
        <pc:chgData name="Michael Kyryliw" userId="a160673c-e7c2-4eac-ae0d-673ec02e1fb1" providerId="ADAL" clId="{206D5E42-D2F8-47D3-A234-B8183378B357}" dt="2025-09-09T12:19:54.948" v="103" actId="47"/>
        <pc:sldMkLst>
          <pc:docMk/>
          <pc:sldMk cId="1171700947" sldId="4042"/>
        </pc:sldMkLst>
      </pc:sldChg>
      <pc:sldChg chg="add">
        <pc:chgData name="Michael Kyryliw" userId="a160673c-e7c2-4eac-ae0d-673ec02e1fb1" providerId="ADAL" clId="{206D5E42-D2F8-47D3-A234-B8183378B357}" dt="2025-09-09T12:19:53.184" v="102"/>
        <pc:sldMkLst>
          <pc:docMk/>
          <pc:sldMk cId="422575308" sldId="4043"/>
        </pc:sldMkLst>
      </pc:sldChg>
      <pc:sldMasterChg chg="del delSldLayout">
        <pc:chgData name="Michael Kyryliw" userId="a160673c-e7c2-4eac-ae0d-673ec02e1fb1" providerId="ADAL" clId="{206D5E42-D2F8-47D3-A234-B8183378B357}" dt="2025-09-09T12:18:34.962" v="90" actId="47"/>
        <pc:sldMasterMkLst>
          <pc:docMk/>
          <pc:sldMasterMk cId="1081291120" sldId="2147495761"/>
        </pc:sldMasterMkLst>
        <pc:sldLayoutChg chg="del">
          <pc:chgData name="Michael Kyryliw" userId="a160673c-e7c2-4eac-ae0d-673ec02e1fb1" providerId="ADAL" clId="{206D5E42-D2F8-47D3-A234-B8183378B357}" dt="2025-09-09T12:18:34.962" v="90" actId="47"/>
          <pc:sldLayoutMkLst>
            <pc:docMk/>
            <pc:sldMasterMk cId="1081291120" sldId="2147495761"/>
            <pc:sldLayoutMk cId="399846235" sldId="2147495762"/>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4148746528" sldId="2147495763"/>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3240877896" sldId="2147495764"/>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3086457228" sldId="2147495765"/>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3336753498" sldId="2147495766"/>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2667974506" sldId="2147495767"/>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3070116737" sldId="2147495768"/>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2322622462" sldId="2147495769"/>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2003689467" sldId="2147495770"/>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2227376559" sldId="2147495771"/>
          </pc:sldLayoutMkLst>
        </pc:sldLayoutChg>
        <pc:sldLayoutChg chg="del">
          <pc:chgData name="Michael Kyryliw" userId="a160673c-e7c2-4eac-ae0d-673ec02e1fb1" providerId="ADAL" clId="{206D5E42-D2F8-47D3-A234-B8183378B357}" dt="2025-09-09T12:18:34.962" v="90" actId="47"/>
          <pc:sldLayoutMkLst>
            <pc:docMk/>
            <pc:sldMasterMk cId="1081291120" sldId="2147495761"/>
            <pc:sldLayoutMk cId="3149520062" sldId="21474957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7493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942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63415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4281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6779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15355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2363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60769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66216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6934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057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7708334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35571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1652297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8135223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878703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158270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421871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4519668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8111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6209524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5740285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9/9/2025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579893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9/9/2025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819508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9/9/2025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354277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9/9/2025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416868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9/9/2025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3044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9/9/2025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434435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9/9/2025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760486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9/9/2025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860246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9/9/2025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16237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9/9/2025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09110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9/9/2025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74903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9/9/2025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9/9/2025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9/9/2025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9/9/2025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9/9/2025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9/9/2025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9/9/2025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9/9/2025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9/9/2025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9/9/2025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9/9/2025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9/9/2025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9/9/2025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9/9/2025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9/9/2025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9/9/2025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9/9/2025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9/9/2025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9/9/2025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9/9/2025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9/9/2025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9/9/2025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70831756"/>
      </p:ext>
    </p:extLst>
  </p:cSld>
  <p:clrMap bg1="lt1" tx1="dk1" bg2="lt2" tx2="dk2" accent1="accent1" accent2="accent2" accent3="accent3" accent4="accent4" accent5="accent5" accent6="accent6" hlink="hlink" folHlink="folHlink"/>
  <p:sldLayoutIdLst>
    <p:sldLayoutId id="2147495786" r:id="rId1"/>
    <p:sldLayoutId id="2147495787" r:id="rId2"/>
    <p:sldLayoutId id="2147495788" r:id="rId3"/>
    <p:sldLayoutId id="2147495789" r:id="rId4"/>
    <p:sldLayoutId id="2147495790" r:id="rId5"/>
    <p:sldLayoutId id="2147495791" r:id="rId6"/>
    <p:sldLayoutId id="2147495792" r:id="rId7"/>
    <p:sldLayoutId id="2147495793" r:id="rId8"/>
    <p:sldLayoutId id="2147495794" r:id="rId9"/>
    <p:sldLayoutId id="2147495795" r:id="rId10"/>
    <p:sldLayoutId id="2147495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9/9/2025</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3521495029"/>
      </p:ext>
    </p:extLst>
  </p:cSld>
  <p:clrMap bg1="lt1" tx1="dk1" bg2="lt2" tx2="dk2" accent1="accent1" accent2="accent2" accent3="accent3" accent4="accent4" accent5="accent5" accent6="accent6" hlink="hlink" folHlink="folHlink"/>
  <p:sldLayoutIdLst>
    <p:sldLayoutId id="2147495798" r:id="rId1"/>
    <p:sldLayoutId id="2147495799" r:id="rId2"/>
    <p:sldLayoutId id="2147495800" r:id="rId3"/>
    <p:sldLayoutId id="2147495801" r:id="rId4"/>
    <p:sldLayoutId id="2147495802" r:id="rId5"/>
    <p:sldLayoutId id="2147495803" r:id="rId6"/>
    <p:sldLayoutId id="2147495804" r:id="rId7"/>
    <p:sldLayoutId id="2147495805" r:id="rId8"/>
    <p:sldLayoutId id="2147495806" r:id="rId9"/>
    <p:sldLayoutId id="2147495807" r:id="rId10"/>
    <p:sldLayoutId id="2147495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9/9/2025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0919"/>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9/9/2025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9/9/2025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9/9/2025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9/9/2025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9/9/2025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9/9/2025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9/9/2025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9.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6.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9.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48.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image" Target="../media/image92.svg"/><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image" Target="../media/image91.png"/><Relationship Id="rId1" Type="http://schemas.openxmlformats.org/officeDocument/2006/relationships/slideLayout" Target="../slideLayouts/slideLayout148.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82.svg"/><Relationship Id="rId15" Type="http://schemas.openxmlformats.org/officeDocument/2006/relationships/image" Target="../media/image102.svg"/><Relationship Id="rId10" Type="http://schemas.openxmlformats.org/officeDocument/2006/relationships/image" Target="../media/image97.png"/><Relationship Id="rId4" Type="http://schemas.openxmlformats.org/officeDocument/2006/relationships/image" Target="../media/image81.png"/><Relationship Id="rId9" Type="http://schemas.openxmlformats.org/officeDocument/2006/relationships/image" Target="../media/image96.svg"/><Relationship Id="rId14" Type="http://schemas.openxmlformats.org/officeDocument/2006/relationships/image" Target="../media/image101.pn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4.svg"/><Relationship Id="rId21" Type="http://schemas.openxmlformats.org/officeDocument/2006/relationships/image" Target="../media/image122.sv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image" Target="../media/image103.png"/><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148.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23" Type="http://schemas.openxmlformats.org/officeDocument/2006/relationships/hyperlink" Target="mailto:mdill004@somerset.colegia.org" TargetMode="External"/><Relationship Id="rId10" Type="http://schemas.openxmlformats.org/officeDocument/2006/relationships/image" Target="../media/image111.png"/><Relationship Id="rId19" Type="http://schemas.openxmlformats.org/officeDocument/2006/relationships/image" Target="../media/image120.sv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 Id="rId22" Type="http://schemas.openxmlformats.org/officeDocument/2006/relationships/hyperlink" Target="mailto:ageeb.linda@somersetcollegeprep.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70.xml"/></Relationships>
</file>

<file path=ppt/slides/_rels/slide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dirty="0"/>
              <a:t>ONE </a:t>
            </a:r>
            <a:r>
              <a:rPr lang="en-US" sz="4400" b="1" u="sng" dirty="0">
                <a:solidFill>
                  <a:srgbClr val="FF0000"/>
                </a:solidFill>
              </a:rPr>
              <a:t>(1) </a:t>
            </a:r>
            <a:r>
              <a:rPr lang="en-US" sz="4400" b="1" dirty="0"/>
              <a:t>Student in a Stall at a time!</a:t>
            </a:r>
          </a:p>
          <a:p>
            <a:r>
              <a:rPr lang="en-US" sz="4400" b="1" dirty="0"/>
              <a:t>This includes the Large Stall!!</a:t>
            </a:r>
          </a:p>
          <a:p>
            <a:r>
              <a:rPr lang="en-US" sz="4400" b="1" dirty="0"/>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820341" y="0"/>
            <a:ext cx="5134570" cy="6857999"/>
          </a:xfrm>
          <a:prstGeom prst="rect">
            <a:avLst/>
          </a:prstGeom>
        </p:spPr>
      </p:pic>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3"/>
          <a:stretch>
            <a:fillRect/>
          </a:stretch>
        </p:blipFill>
        <p:spPr>
          <a:xfrm>
            <a:off x="6343650" y="0"/>
            <a:ext cx="5500688" cy="6858000"/>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BF5A9-A51F-C03E-F80C-3EC88745F084}"/>
              </a:ext>
            </a:extLst>
          </p:cNvPr>
          <p:cNvPicPr>
            <a:picLocks noChangeAspect="1"/>
          </p:cNvPicPr>
          <p:nvPr/>
        </p:nvPicPr>
        <p:blipFill>
          <a:blip r:embed="rId2"/>
          <a:stretch>
            <a:fillRect/>
          </a:stretch>
        </p:blipFill>
        <p:spPr>
          <a:xfrm>
            <a:off x="304800" y="94784"/>
            <a:ext cx="11449839" cy="6746539"/>
          </a:xfrm>
          <a:prstGeom prst="rect">
            <a:avLst/>
          </a:prstGeom>
        </p:spPr>
      </p:pic>
    </p:spTree>
    <p:extLst>
      <p:ext uri="{BB962C8B-B14F-4D97-AF65-F5344CB8AC3E}">
        <p14:creationId xmlns:p14="http://schemas.microsoft.com/office/powerpoint/2010/main" val="67195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text on a white background&#10;&#10;AI-generated content may be incorrect.">
            <a:extLst>
              <a:ext uri="{FF2B5EF4-FFF2-40B4-BE49-F238E27FC236}">
                <a16:creationId xmlns:a16="http://schemas.microsoft.com/office/drawing/2014/main" id="{59E8B866-7F71-A024-103A-7707319384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2266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5F3A5-C817-BEE4-21CC-92E7F54E4B4A}"/>
              </a:ext>
            </a:extLst>
          </p:cNvPr>
          <p:cNvPicPr>
            <a:picLocks noChangeAspect="1"/>
          </p:cNvPicPr>
          <p:nvPr/>
        </p:nvPicPr>
        <p:blipFill>
          <a:blip r:embed="rId2"/>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22024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4CE0EF">
                <a:alpha val="100000"/>
              </a:srgbClr>
            </a:gs>
            <a:gs pos="50000">
              <a:srgbClr val="7376B4">
                <a:alpha val="100000"/>
              </a:srgbClr>
            </a:gs>
            <a:gs pos="100000">
              <a:srgbClr val="25309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262521" y="1902194"/>
            <a:ext cx="5929479" cy="3334191"/>
          </a:xfrm>
          <a:custGeom>
            <a:avLst/>
            <a:gdLst/>
            <a:ahLst/>
            <a:cxnLst/>
            <a:rect l="l" t="t" r="r" b="b"/>
            <a:pathLst>
              <a:path w="8894218" h="5001287">
                <a:moveTo>
                  <a:pt x="0" y="0"/>
                </a:moveTo>
                <a:lnTo>
                  <a:pt x="8894218" y="0"/>
                </a:lnTo>
                <a:lnTo>
                  <a:pt x="8894218" y="5001287"/>
                </a:lnTo>
                <a:lnTo>
                  <a:pt x="0" y="500128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120650"/>
            <a:ext cx="9790467" cy="891526"/>
          </a:xfrm>
          <a:prstGeom prst="rect">
            <a:avLst/>
          </a:prstGeom>
        </p:spPr>
        <p:txBody>
          <a:bodyPr lIns="0" tIns="0" rIns="0" bIns="0" rtlCol="0" anchor="t">
            <a:spAutoFit/>
          </a:bodyPr>
          <a:lstStyle/>
          <a:p>
            <a:pPr algn="ctr" defTabSz="609630">
              <a:lnSpc>
                <a:spcPts val="7433"/>
              </a:lnSpc>
            </a:pPr>
            <a:r>
              <a:rPr lang="en-US" sz="5310" dirty="0">
                <a:solidFill>
                  <a:srgbClr val="FFFFFF"/>
                </a:solidFill>
                <a:latin typeface="Saved By Zero"/>
                <a:ea typeface="Saved By Zero"/>
                <a:cs typeface="Saved By Zero"/>
                <a:sym typeface="Saved By Zero"/>
              </a:rPr>
              <a:t> Rocket League Tournament Club</a:t>
            </a:r>
          </a:p>
        </p:txBody>
      </p:sp>
      <p:sp>
        <p:nvSpPr>
          <p:cNvPr id="4" name="TextBox 4"/>
          <p:cNvSpPr txBox="1"/>
          <p:nvPr/>
        </p:nvSpPr>
        <p:spPr>
          <a:xfrm>
            <a:off x="0" y="2001353"/>
            <a:ext cx="5817447" cy="1217000"/>
          </a:xfrm>
          <a:prstGeom prst="rect">
            <a:avLst/>
          </a:prstGeom>
        </p:spPr>
        <p:txBody>
          <a:bodyPr lIns="0" tIns="0" rIns="0" bIns="0" rtlCol="0" anchor="t">
            <a:spAutoFit/>
          </a:bodyPr>
          <a:lstStyle/>
          <a:p>
            <a:pPr algn="ctr" defTabSz="609630">
              <a:lnSpc>
                <a:spcPts val="4853"/>
              </a:lnSpc>
            </a:pPr>
            <a:r>
              <a:rPr lang="en-US" sz="3466" b="1" dirty="0">
                <a:solidFill>
                  <a:srgbClr val="FFFFFF"/>
                </a:solidFill>
                <a:latin typeface="Canva Sans Bold"/>
                <a:ea typeface="Canva Sans Bold"/>
                <a:cs typeface="Canva Sans Bold"/>
                <a:sym typeface="Canva Sans Bold"/>
              </a:rPr>
              <a:t>Where rocket powered cars make legendary goals.</a:t>
            </a:r>
          </a:p>
        </p:txBody>
      </p:sp>
      <p:sp>
        <p:nvSpPr>
          <p:cNvPr id="5" name="TextBox 5"/>
          <p:cNvSpPr txBox="1"/>
          <p:nvPr/>
        </p:nvSpPr>
        <p:spPr>
          <a:xfrm>
            <a:off x="0" y="4416528"/>
            <a:ext cx="5486429" cy="895310"/>
          </a:xfrm>
          <a:prstGeom prst="rect">
            <a:avLst/>
          </a:prstGeom>
        </p:spPr>
        <p:txBody>
          <a:bodyPr lIns="0" tIns="0" rIns="0" bIns="0" rtlCol="0" anchor="t">
            <a:spAutoFit/>
          </a:bodyPr>
          <a:lstStyle/>
          <a:p>
            <a:pPr algn="ctr" defTabSz="609630">
              <a:lnSpc>
                <a:spcPts val="3616"/>
              </a:lnSpc>
            </a:pPr>
            <a:r>
              <a:rPr lang="en-US" sz="2583" b="1">
                <a:solidFill>
                  <a:srgbClr val="FFFFFF"/>
                </a:solidFill>
                <a:latin typeface="Canva Sans Bold"/>
                <a:ea typeface="Canva Sans Bold"/>
                <a:cs typeface="Canva Sans Bold"/>
                <a:sym typeface="Canva Sans Bold"/>
              </a:rPr>
              <a:t> The sign up and get information go to</a:t>
            </a:r>
          </a:p>
          <a:p>
            <a:pPr algn="ctr" defTabSz="609630">
              <a:lnSpc>
                <a:spcPts val="3616"/>
              </a:lnSpc>
            </a:pPr>
            <a:r>
              <a:rPr lang="en-US" sz="2583" b="1">
                <a:solidFill>
                  <a:srgbClr val="FFFFFF"/>
                </a:solidFill>
                <a:latin typeface="Canva Sans Bold"/>
                <a:ea typeface="Canva Sans Bold"/>
                <a:cs typeface="Canva Sans Bold"/>
                <a:sym typeface="Canva Sans Bold"/>
              </a:rPr>
              <a:t>https://bit.ly/Somersetrlclub</a:t>
            </a:r>
          </a:p>
        </p:txBody>
      </p:sp>
      <p:sp>
        <p:nvSpPr>
          <p:cNvPr id="6" name="TextBox 6"/>
          <p:cNvSpPr txBox="1"/>
          <p:nvPr/>
        </p:nvSpPr>
        <p:spPr>
          <a:xfrm>
            <a:off x="5817447" y="6539436"/>
            <a:ext cx="6374553" cy="323935"/>
          </a:xfrm>
          <a:prstGeom prst="rect">
            <a:avLst/>
          </a:prstGeom>
        </p:spPr>
        <p:txBody>
          <a:bodyPr lIns="0" tIns="0" rIns="0" bIns="0" rtlCol="0" anchor="t">
            <a:spAutoFit/>
          </a:bodyPr>
          <a:lstStyle/>
          <a:p>
            <a:pPr algn="ctr" defTabSz="609630">
              <a:lnSpc>
                <a:spcPts val="2657"/>
              </a:lnSpc>
            </a:pPr>
            <a:r>
              <a:rPr lang="en-US" sz="1898">
                <a:solidFill>
                  <a:srgbClr val="FFFFFF"/>
                </a:solidFill>
                <a:latin typeface="Canva Sans"/>
                <a:ea typeface="Canva Sans"/>
                <a:cs typeface="Canva Sans"/>
                <a:sym typeface="Canva Sans"/>
              </a:rPr>
              <a:t>For more info contact dcohe003@somerset.colegia.org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7969A-04D7-9F87-6F31-C179CF329876}"/>
              </a:ext>
            </a:extLst>
          </p:cNvPr>
          <p:cNvPicPr>
            <a:picLocks noChangeAspect="1"/>
          </p:cNvPicPr>
          <p:nvPr/>
        </p:nvPicPr>
        <p:blipFill>
          <a:blip r:embed="rId2"/>
          <a:stretch>
            <a:fillRect/>
          </a:stretch>
        </p:blipFill>
        <p:spPr>
          <a:xfrm>
            <a:off x="2752825" y="0"/>
            <a:ext cx="7170822" cy="6858000"/>
          </a:xfrm>
          <a:prstGeom prst="rect">
            <a:avLst/>
          </a:prstGeom>
        </p:spPr>
      </p:pic>
    </p:spTree>
    <p:extLst>
      <p:ext uri="{BB962C8B-B14F-4D97-AF65-F5344CB8AC3E}">
        <p14:creationId xmlns:p14="http://schemas.microsoft.com/office/powerpoint/2010/main" val="10516873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87C166-5FA8-763A-97B5-1B6B86501F08}"/>
              </a:ext>
            </a:extLst>
          </p:cNvPr>
          <p:cNvPicPr>
            <a:picLocks noChangeAspect="1"/>
          </p:cNvPicPr>
          <p:nvPr/>
        </p:nvPicPr>
        <p:blipFill>
          <a:blip r:embed="rId2"/>
          <a:srcRect l="5562" r="199"/>
          <a:stretch>
            <a:fillRect/>
          </a:stretch>
        </p:blipFill>
        <p:spPr>
          <a:xfrm>
            <a:off x="20" y="1282"/>
            <a:ext cx="12191980" cy="6856718"/>
          </a:xfrm>
          <a:prstGeom prst="rect">
            <a:avLst/>
          </a:prstGeom>
        </p:spPr>
      </p:pic>
    </p:spTree>
    <p:extLst>
      <p:ext uri="{BB962C8B-B14F-4D97-AF65-F5344CB8AC3E}">
        <p14:creationId xmlns:p14="http://schemas.microsoft.com/office/powerpoint/2010/main" val="10081333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EC3F-1EEB-9980-FB1B-F71A73B19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8CD28-8BEE-2053-D719-C4BBC8DB5F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F22B37-3945-FAE2-766E-B1AC261D9A81}"/>
              </a:ext>
            </a:extLst>
          </p:cNvPr>
          <p:cNvPicPr>
            <a:picLocks noChangeAspect="1"/>
          </p:cNvPicPr>
          <p:nvPr/>
        </p:nvPicPr>
        <p:blipFill>
          <a:blip r:embed="rId2"/>
          <a:stretch>
            <a:fillRect/>
          </a:stretch>
        </p:blipFill>
        <p:spPr>
          <a:xfrm>
            <a:off x="2653605" y="0"/>
            <a:ext cx="6884789" cy="6858000"/>
          </a:xfrm>
          <a:prstGeom prst="rect">
            <a:avLst/>
          </a:prstGeom>
        </p:spPr>
      </p:pic>
    </p:spTree>
    <p:extLst>
      <p:ext uri="{BB962C8B-B14F-4D97-AF65-F5344CB8AC3E}">
        <p14:creationId xmlns:p14="http://schemas.microsoft.com/office/powerpoint/2010/main" val="2972199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group of men standing next to a table&#10;&#10;AI-generated content may be incorrect.">
            <a:extLst>
              <a:ext uri="{FF2B5EF4-FFF2-40B4-BE49-F238E27FC236}">
                <a16:creationId xmlns:a16="http://schemas.microsoft.com/office/drawing/2014/main" id="{89C3FBA7-6D95-24CF-EC44-30312B4A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0982"/>
            <a:ext cx="6042482" cy="4033693"/>
          </a:xfrm>
          <a:prstGeom prst="rect">
            <a:avLst/>
          </a:prstGeom>
        </p:spPr>
      </p:pic>
      <p:pic>
        <p:nvPicPr>
          <p:cNvPr id="7" name="Picture 6">
            <a:extLst>
              <a:ext uri="{FF2B5EF4-FFF2-40B4-BE49-F238E27FC236}">
                <a16:creationId xmlns:a16="http://schemas.microsoft.com/office/drawing/2014/main" id="{7DD31290-B235-8796-FA05-BCC12A66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118187"/>
          </a:xfrm>
          <a:prstGeom prst="rect">
            <a:avLst/>
          </a:prstGeom>
        </p:spPr>
      </p:pic>
      <p:pic>
        <p:nvPicPr>
          <p:cNvPr id="9" name="Picture 8" descr="A logo with a bell and house">
            <a:extLst>
              <a:ext uri="{FF2B5EF4-FFF2-40B4-BE49-F238E27FC236}">
                <a16:creationId xmlns:a16="http://schemas.microsoft.com/office/drawing/2014/main" id="{8598A5F7-A02B-0FAB-EB5F-D2780DBA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096000" cy="2155371"/>
          </a:xfrm>
          <a:prstGeom prst="rect">
            <a:avLst/>
          </a:prstGeom>
        </p:spPr>
      </p:pic>
      <p:sp>
        <p:nvSpPr>
          <p:cNvPr id="10" name="TextBox 9">
            <a:extLst>
              <a:ext uri="{FF2B5EF4-FFF2-40B4-BE49-F238E27FC236}">
                <a16:creationId xmlns:a16="http://schemas.microsoft.com/office/drawing/2014/main" id="{6AD9A30F-C7A7-B4E8-639E-1D5402E5E6BB}"/>
              </a:ext>
            </a:extLst>
          </p:cNvPr>
          <p:cNvSpPr txBox="1"/>
          <p:nvPr/>
        </p:nvSpPr>
        <p:spPr>
          <a:xfrm>
            <a:off x="6163538" y="4118187"/>
            <a:ext cx="60284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-Interested in joining Somerset Career Academy’s FBA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-Last year the students won 1</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place with a workbench island designed and built for the SEBC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-Three day field trip learning multiple skilled trades every spring.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B24684-8613-BAAB-B6EB-4A38C76ACC7A}"/>
              </a:ext>
            </a:extLst>
          </p:cNvPr>
          <p:cNvSpPr/>
          <p:nvPr/>
        </p:nvSpPr>
        <p:spPr>
          <a:xfrm>
            <a:off x="384219" y="2043648"/>
            <a:ext cx="50816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COME JOIN US!</a:t>
            </a:r>
          </a:p>
        </p:txBody>
      </p:sp>
      <p:sp>
        <p:nvSpPr>
          <p:cNvPr id="13" name="Rectangle 12">
            <a:extLst>
              <a:ext uri="{FF2B5EF4-FFF2-40B4-BE49-F238E27FC236}">
                <a16:creationId xmlns:a16="http://schemas.microsoft.com/office/drawing/2014/main" id="{A7771CC5-AE62-C60E-3A8F-A733D75F1772}"/>
              </a:ext>
            </a:extLst>
          </p:cNvPr>
          <p:cNvSpPr/>
          <p:nvPr/>
        </p:nvSpPr>
        <p:spPr>
          <a:xfrm>
            <a:off x="5938887" y="672337"/>
            <a:ext cx="6419653"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MEETING AT LUNCH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IN ROOM 175 on Thursdays</a:t>
            </a:r>
          </a:p>
        </p:txBody>
      </p:sp>
    </p:spTree>
    <p:extLst>
      <p:ext uri="{BB962C8B-B14F-4D97-AF65-F5344CB8AC3E}">
        <p14:creationId xmlns:p14="http://schemas.microsoft.com/office/powerpoint/2010/main" val="282242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DDB1-99EE-7EB3-5FB5-D188EAE0B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14671-9396-ECE7-4A6E-3A8A391CC8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367C73-DEC2-901A-50CA-0CCE2AFD4C78}"/>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AD0EECAC-1859-1743-8F9A-2C424E81DF08}"/>
              </a:ext>
            </a:extLst>
          </p:cNvPr>
          <p:cNvSpPr txBox="1"/>
          <p:nvPr/>
        </p:nvSpPr>
        <p:spPr>
          <a:xfrm>
            <a:off x="1813811" y="5828950"/>
            <a:ext cx="98935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highlight>
                  <a:srgbClr val="800080"/>
                </a:highlight>
                <a:uLnTx/>
                <a:uFillTx/>
                <a:latin typeface="Aptos" panose="02110004020202020204"/>
                <a:ea typeface="+mn-ea"/>
                <a:cs typeface="+mn-cs"/>
              </a:rPr>
              <a:t>After school From 3:45-5:25 every Wednesday</a:t>
            </a:r>
          </a:p>
        </p:txBody>
      </p:sp>
      <p:sp>
        <p:nvSpPr>
          <p:cNvPr id="6" name="TextBox 5">
            <a:extLst>
              <a:ext uri="{FF2B5EF4-FFF2-40B4-BE49-F238E27FC236}">
                <a16:creationId xmlns:a16="http://schemas.microsoft.com/office/drawing/2014/main" id="{B50231B6-9358-FD13-20F9-9D0AFFD3B9A6}"/>
              </a:ext>
            </a:extLst>
          </p:cNvPr>
          <p:cNvSpPr txBox="1"/>
          <p:nvPr/>
        </p:nvSpPr>
        <p:spPr>
          <a:xfrm>
            <a:off x="7002905" y="4971814"/>
            <a:ext cx="4653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highlight>
                  <a:srgbClr val="800080"/>
                </a:highlight>
                <a:uLnTx/>
                <a:uFillTx/>
                <a:latin typeface="Aptos" panose="02110004020202020204"/>
                <a:ea typeface="+mn-ea"/>
                <a:cs typeface="+mn-cs"/>
              </a:rPr>
              <a:t>No school 9/10—start 9/17</a:t>
            </a:r>
          </a:p>
        </p:txBody>
      </p:sp>
      <p:cxnSp>
        <p:nvCxnSpPr>
          <p:cNvPr id="8" name="Connector: Elbow 7">
            <a:extLst>
              <a:ext uri="{FF2B5EF4-FFF2-40B4-BE49-F238E27FC236}">
                <a16:creationId xmlns:a16="http://schemas.microsoft.com/office/drawing/2014/main" id="{D9AF0E3F-B2F3-6096-7255-D95472A23F03}"/>
              </a:ext>
            </a:extLst>
          </p:cNvPr>
          <p:cNvCxnSpPr>
            <a:cxnSpLocks/>
          </p:cNvCxnSpPr>
          <p:nvPr/>
        </p:nvCxnSpPr>
        <p:spPr>
          <a:xfrm flipV="1">
            <a:off x="5189095" y="5296056"/>
            <a:ext cx="1813810" cy="397957"/>
          </a:xfrm>
          <a:prstGeom prst="bentConnector3">
            <a:avLst>
              <a:gd name="adj1" fmla="val 77273"/>
            </a:avLst>
          </a:prstGeom>
          <a:ln w="57150">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5270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598021">
            <a:off x="10491905" y="-1342600"/>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2598021">
            <a:off x="562466" y="4129951"/>
            <a:ext cx="2028591" cy="3482559"/>
          </a:xfrm>
          <a:custGeom>
            <a:avLst/>
            <a:gdLst/>
            <a:ahLst/>
            <a:cxnLst/>
            <a:rect l="l" t="t" r="r" b="b"/>
            <a:pathLst>
              <a:path w="3042886" h="5223838">
                <a:moveTo>
                  <a:pt x="0" y="0"/>
                </a:moveTo>
                <a:lnTo>
                  <a:pt x="3042885" y="0"/>
                </a:lnTo>
                <a:lnTo>
                  <a:pt x="3042885"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85800" y="586250"/>
            <a:ext cx="10820400" cy="568550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6" name="Freeform 6"/>
            <p:cNvSpPr/>
            <p:nvPr/>
          </p:nvSpPr>
          <p:spPr>
            <a:xfrm>
              <a:off x="-3810" y="0"/>
              <a:ext cx="5310467" cy="2785740"/>
            </a:xfrm>
            <a:custGeom>
              <a:avLst/>
              <a:gdLst/>
              <a:ahLst/>
              <a:cxnLst/>
              <a:rect l="l" t="t" r="r" b="b"/>
              <a:pathLst>
                <a:path w="5310467" h="2785740">
                  <a:moveTo>
                    <a:pt x="5276178" y="21590"/>
                  </a:moveTo>
                  <a:cubicBezTo>
                    <a:pt x="5277448" y="34290"/>
                    <a:pt x="5277448" y="44450"/>
                    <a:pt x="5278717" y="54610"/>
                  </a:cubicBezTo>
                  <a:cubicBezTo>
                    <a:pt x="5281258" y="105495"/>
                    <a:pt x="5282528" y="165090"/>
                    <a:pt x="5285067" y="222557"/>
                  </a:cubicBezTo>
                  <a:cubicBezTo>
                    <a:pt x="5285067" y="305565"/>
                    <a:pt x="5297767" y="1942308"/>
                    <a:pt x="5304117" y="2025316"/>
                  </a:cubicBezTo>
                  <a:cubicBezTo>
                    <a:pt x="5310467" y="2150892"/>
                    <a:pt x="5306658" y="2278596"/>
                    <a:pt x="5306658" y="2404172"/>
                  </a:cubicBezTo>
                  <a:cubicBezTo>
                    <a:pt x="5306658" y="2514849"/>
                    <a:pt x="5307928" y="2617013"/>
                    <a:pt x="5309198" y="2724780"/>
                  </a:cubicBezTo>
                  <a:cubicBezTo>
                    <a:pt x="5309198" y="2746370"/>
                    <a:pt x="5309198" y="2760340"/>
                    <a:pt x="5309198" y="2784470"/>
                  </a:cubicBezTo>
                  <a:cubicBezTo>
                    <a:pt x="5286338" y="2784470"/>
                    <a:pt x="5266017" y="2785740"/>
                    <a:pt x="5234034" y="2784470"/>
                  </a:cubicBezTo>
                  <a:cubicBezTo>
                    <a:pt x="4966116" y="2779390"/>
                    <a:pt x="4694076" y="2785740"/>
                    <a:pt x="4426157" y="2780660"/>
                  </a:cubicBezTo>
                  <a:cubicBezTo>
                    <a:pt x="4265406" y="2776850"/>
                    <a:pt x="4108777" y="2779390"/>
                    <a:pt x="3948026" y="2776850"/>
                  </a:cubicBezTo>
                  <a:cubicBezTo>
                    <a:pt x="3873833" y="2775580"/>
                    <a:pt x="3799641" y="2774310"/>
                    <a:pt x="3725448" y="2773040"/>
                  </a:cubicBezTo>
                  <a:cubicBezTo>
                    <a:pt x="3680108" y="2773040"/>
                    <a:pt x="3638889" y="2774310"/>
                    <a:pt x="3593549" y="2774310"/>
                  </a:cubicBezTo>
                  <a:cubicBezTo>
                    <a:pt x="3478138" y="2773040"/>
                    <a:pt x="3160758" y="2774310"/>
                    <a:pt x="3045347" y="2773040"/>
                  </a:cubicBezTo>
                  <a:cubicBezTo>
                    <a:pt x="2962911" y="2771770"/>
                    <a:pt x="1314183" y="2780660"/>
                    <a:pt x="1231746" y="2779390"/>
                  </a:cubicBezTo>
                  <a:cubicBezTo>
                    <a:pt x="1211137" y="2779390"/>
                    <a:pt x="1186406" y="2780660"/>
                    <a:pt x="1165797" y="2780660"/>
                  </a:cubicBezTo>
                  <a:cubicBezTo>
                    <a:pt x="1116335" y="2780660"/>
                    <a:pt x="1070995" y="2781930"/>
                    <a:pt x="1021533" y="2781930"/>
                  </a:cubicBezTo>
                  <a:cubicBezTo>
                    <a:pt x="897879" y="2781930"/>
                    <a:pt x="778346" y="2780660"/>
                    <a:pt x="654691" y="2779390"/>
                  </a:cubicBezTo>
                  <a:cubicBezTo>
                    <a:pt x="580498" y="2778120"/>
                    <a:pt x="506306" y="2776850"/>
                    <a:pt x="436235" y="2775580"/>
                  </a:cubicBezTo>
                  <a:cubicBezTo>
                    <a:pt x="304336" y="2774310"/>
                    <a:pt x="172438" y="2773040"/>
                    <a:pt x="48260" y="2773040"/>
                  </a:cubicBezTo>
                  <a:cubicBezTo>
                    <a:pt x="38100" y="2773040"/>
                    <a:pt x="29210" y="2773040"/>
                    <a:pt x="19050" y="2771770"/>
                  </a:cubicBezTo>
                  <a:cubicBezTo>
                    <a:pt x="10160" y="2770500"/>
                    <a:pt x="5080" y="2764150"/>
                    <a:pt x="7620" y="2755260"/>
                  </a:cubicBezTo>
                  <a:cubicBezTo>
                    <a:pt x="16510" y="2723433"/>
                    <a:pt x="12700" y="2670223"/>
                    <a:pt x="11430" y="2614884"/>
                  </a:cubicBezTo>
                  <a:cubicBezTo>
                    <a:pt x="10160" y="2502079"/>
                    <a:pt x="6350" y="2391402"/>
                    <a:pt x="7620" y="2278596"/>
                  </a:cubicBezTo>
                  <a:cubicBezTo>
                    <a:pt x="5080" y="2138122"/>
                    <a:pt x="0" y="399215"/>
                    <a:pt x="7620" y="256612"/>
                  </a:cubicBezTo>
                  <a:cubicBezTo>
                    <a:pt x="8890" y="228942"/>
                    <a:pt x="7620" y="199145"/>
                    <a:pt x="8890" y="171475"/>
                  </a:cubicBezTo>
                  <a:cubicBezTo>
                    <a:pt x="10160" y="126779"/>
                    <a:pt x="12700" y="77826"/>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767960"/>
                  </a:moveTo>
                  <a:cubicBezTo>
                    <a:pt x="5287608" y="2751450"/>
                    <a:pt x="5288878" y="2738750"/>
                    <a:pt x="5288878" y="2726050"/>
                  </a:cubicBezTo>
                  <a:cubicBezTo>
                    <a:pt x="5287608" y="2606371"/>
                    <a:pt x="5286338" y="2493565"/>
                    <a:pt x="5286338" y="2372246"/>
                  </a:cubicBezTo>
                  <a:cubicBezTo>
                    <a:pt x="5286338" y="2316908"/>
                    <a:pt x="5288878" y="2261569"/>
                    <a:pt x="5287608" y="2206230"/>
                  </a:cubicBezTo>
                  <a:cubicBezTo>
                    <a:pt x="5287608" y="2155149"/>
                    <a:pt x="5286338" y="2101939"/>
                    <a:pt x="5285067" y="2050857"/>
                  </a:cubicBezTo>
                  <a:cubicBezTo>
                    <a:pt x="5279988" y="1972106"/>
                    <a:pt x="5268558" y="341748"/>
                    <a:pt x="5268558" y="262997"/>
                  </a:cubicBezTo>
                  <a:cubicBezTo>
                    <a:pt x="5266017" y="197016"/>
                    <a:pt x="5263478" y="128907"/>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440"/>
                  </a:cubicBezTo>
                  <a:cubicBezTo>
                    <a:pt x="31750" y="109752"/>
                    <a:pt x="31750" y="148063"/>
                    <a:pt x="30480" y="186374"/>
                  </a:cubicBezTo>
                  <a:cubicBezTo>
                    <a:pt x="29210" y="250226"/>
                    <a:pt x="26670" y="311950"/>
                    <a:pt x="25400" y="375802"/>
                  </a:cubicBezTo>
                  <a:cubicBezTo>
                    <a:pt x="20320" y="443911"/>
                    <a:pt x="26670" y="2108324"/>
                    <a:pt x="29210" y="2176433"/>
                  </a:cubicBezTo>
                  <a:cubicBezTo>
                    <a:pt x="29210" y="2248799"/>
                    <a:pt x="29210" y="2323293"/>
                    <a:pt x="30480" y="2395659"/>
                  </a:cubicBezTo>
                  <a:cubicBezTo>
                    <a:pt x="30480" y="2448869"/>
                    <a:pt x="33020" y="2502079"/>
                    <a:pt x="33020" y="2555289"/>
                  </a:cubicBezTo>
                  <a:cubicBezTo>
                    <a:pt x="33020" y="2612756"/>
                    <a:pt x="33020" y="2670223"/>
                    <a:pt x="31750" y="2726050"/>
                  </a:cubicBezTo>
                  <a:cubicBezTo>
                    <a:pt x="31750" y="2729860"/>
                    <a:pt x="31750" y="2732400"/>
                    <a:pt x="31750" y="2736210"/>
                  </a:cubicBezTo>
                  <a:cubicBezTo>
                    <a:pt x="31750" y="2746370"/>
                    <a:pt x="35560" y="2750180"/>
                    <a:pt x="44450" y="2750180"/>
                  </a:cubicBezTo>
                  <a:cubicBezTo>
                    <a:pt x="77636" y="2750180"/>
                    <a:pt x="135342" y="2751450"/>
                    <a:pt x="188925" y="2751450"/>
                  </a:cubicBezTo>
                  <a:cubicBezTo>
                    <a:pt x="267240" y="2751450"/>
                    <a:pt x="349676" y="2748910"/>
                    <a:pt x="427991" y="2751450"/>
                  </a:cubicBezTo>
                  <a:cubicBezTo>
                    <a:pt x="555768" y="2755260"/>
                    <a:pt x="683544" y="2757800"/>
                    <a:pt x="811320" y="2756530"/>
                  </a:cubicBezTo>
                  <a:cubicBezTo>
                    <a:pt x="893757" y="2755260"/>
                    <a:pt x="972071" y="2757800"/>
                    <a:pt x="1054508" y="2757800"/>
                  </a:cubicBezTo>
                  <a:cubicBezTo>
                    <a:pt x="1174041" y="2757800"/>
                    <a:pt x="1293573" y="2756530"/>
                    <a:pt x="1413106" y="2757800"/>
                  </a:cubicBezTo>
                  <a:cubicBezTo>
                    <a:pt x="1590345" y="2759070"/>
                    <a:pt x="3535844" y="2748910"/>
                    <a:pt x="3717204" y="2751450"/>
                  </a:cubicBezTo>
                  <a:cubicBezTo>
                    <a:pt x="3795519" y="2752720"/>
                    <a:pt x="3873833" y="2753990"/>
                    <a:pt x="3948026" y="2753990"/>
                  </a:cubicBezTo>
                  <a:cubicBezTo>
                    <a:pt x="4084046" y="2756530"/>
                    <a:pt x="4215944" y="2752720"/>
                    <a:pt x="4351965" y="2756530"/>
                  </a:cubicBezTo>
                  <a:cubicBezTo>
                    <a:pt x="4463254" y="2759070"/>
                    <a:pt x="4574543" y="2759070"/>
                    <a:pt x="4685832" y="2761610"/>
                  </a:cubicBezTo>
                  <a:cubicBezTo>
                    <a:pt x="4850705" y="2765420"/>
                    <a:pt x="5015578" y="2767960"/>
                    <a:pt x="5180451" y="2769230"/>
                  </a:cubicBezTo>
                  <a:cubicBezTo>
                    <a:pt x="5242278" y="2769230"/>
                    <a:pt x="5266017" y="2767960"/>
                    <a:pt x="5286338" y="2767960"/>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1975371" y="747109"/>
            <a:ext cx="8241259" cy="1853505"/>
            <a:chOff x="0" y="0"/>
            <a:chExt cx="14285561" cy="3212903"/>
          </a:xfrm>
        </p:grpSpPr>
        <p:sp>
          <p:nvSpPr>
            <p:cNvPr id="8" name="Freeform 8"/>
            <p:cNvSpPr/>
            <p:nvPr/>
          </p:nvSpPr>
          <p:spPr>
            <a:xfrm>
              <a:off x="10160" y="16510"/>
              <a:ext cx="14262702" cy="3184963"/>
            </a:xfrm>
            <a:custGeom>
              <a:avLst/>
              <a:gdLst/>
              <a:ahLst/>
              <a:cxnLst/>
              <a:rect l="l" t="t" r="r" b="b"/>
              <a:pathLst>
                <a:path w="14262702" h="3184963">
                  <a:moveTo>
                    <a:pt x="14262702" y="3184963"/>
                  </a:moveTo>
                  <a:lnTo>
                    <a:pt x="0" y="3177343"/>
                  </a:lnTo>
                  <a:lnTo>
                    <a:pt x="0" y="1117855"/>
                  </a:lnTo>
                  <a:lnTo>
                    <a:pt x="17780" y="19050"/>
                  </a:lnTo>
                  <a:lnTo>
                    <a:pt x="7110736" y="0"/>
                  </a:lnTo>
                  <a:lnTo>
                    <a:pt x="14243652" y="5080"/>
                  </a:lnTo>
                  <a:close/>
                </a:path>
              </a:pathLst>
            </a:custGeom>
            <a:solidFill>
              <a:srgbClr val="FFCA3B"/>
            </a:solidFill>
          </p:spPr>
          <p:txBody>
            <a:bodyPr/>
            <a:lstStyle/>
            <a:p>
              <a:pPr defTabSz="609630"/>
              <a:endParaRPr lang="en-US" sz="1200">
                <a:solidFill>
                  <a:prstClr val="black"/>
                </a:solidFill>
                <a:latin typeface="Calibri"/>
              </a:endParaRPr>
            </a:p>
          </p:txBody>
        </p:sp>
        <p:sp>
          <p:nvSpPr>
            <p:cNvPr id="9" name="Freeform 9"/>
            <p:cNvSpPr/>
            <p:nvPr/>
          </p:nvSpPr>
          <p:spPr>
            <a:xfrm>
              <a:off x="-3810" y="0"/>
              <a:ext cx="14291912" cy="3211632"/>
            </a:xfrm>
            <a:custGeom>
              <a:avLst/>
              <a:gdLst/>
              <a:ahLst/>
              <a:cxnLst/>
              <a:rect l="l" t="t" r="r" b="b"/>
              <a:pathLst>
                <a:path w="14291912" h="3211632">
                  <a:moveTo>
                    <a:pt x="14257622" y="21590"/>
                  </a:moveTo>
                  <a:cubicBezTo>
                    <a:pt x="14258892" y="34290"/>
                    <a:pt x="14258892" y="44450"/>
                    <a:pt x="14260162" y="54610"/>
                  </a:cubicBezTo>
                  <a:cubicBezTo>
                    <a:pt x="14262701" y="112085"/>
                    <a:pt x="14263972" y="181224"/>
                    <a:pt x="14266512" y="247895"/>
                  </a:cubicBezTo>
                  <a:cubicBezTo>
                    <a:pt x="14266512" y="344197"/>
                    <a:pt x="14279212" y="2243070"/>
                    <a:pt x="14285562" y="2339372"/>
                  </a:cubicBezTo>
                  <a:cubicBezTo>
                    <a:pt x="14291912" y="2485059"/>
                    <a:pt x="14288101" y="2633216"/>
                    <a:pt x="14288101" y="2778903"/>
                  </a:cubicBezTo>
                  <a:cubicBezTo>
                    <a:pt x="14288101" y="2907305"/>
                    <a:pt x="14289372" y="3025831"/>
                    <a:pt x="14290642" y="3150672"/>
                  </a:cubicBezTo>
                  <a:cubicBezTo>
                    <a:pt x="14290642" y="3172263"/>
                    <a:pt x="14290642" y="3186232"/>
                    <a:pt x="14290642" y="3210363"/>
                  </a:cubicBezTo>
                  <a:cubicBezTo>
                    <a:pt x="14267781" y="3210363"/>
                    <a:pt x="14247462" y="3211632"/>
                    <a:pt x="14186347" y="3210363"/>
                  </a:cubicBezTo>
                  <a:cubicBezTo>
                    <a:pt x="13455443" y="3205282"/>
                    <a:pt x="12713297" y="3211632"/>
                    <a:pt x="11982394" y="3206553"/>
                  </a:cubicBezTo>
                  <a:cubicBezTo>
                    <a:pt x="11543853" y="3202742"/>
                    <a:pt x="11116556" y="3205282"/>
                    <a:pt x="10678015" y="3202742"/>
                  </a:cubicBezTo>
                  <a:cubicBezTo>
                    <a:pt x="10475611" y="3201472"/>
                    <a:pt x="10273208" y="3200203"/>
                    <a:pt x="10070804" y="3198932"/>
                  </a:cubicBezTo>
                  <a:cubicBezTo>
                    <a:pt x="9947113" y="3198932"/>
                    <a:pt x="9834667" y="3200203"/>
                    <a:pt x="9710975" y="3200203"/>
                  </a:cubicBezTo>
                  <a:cubicBezTo>
                    <a:pt x="9396125" y="3198932"/>
                    <a:pt x="8530286" y="3200203"/>
                    <a:pt x="8215437" y="3198932"/>
                  </a:cubicBezTo>
                  <a:cubicBezTo>
                    <a:pt x="7990543" y="3197663"/>
                    <a:pt x="3492683" y="3206553"/>
                    <a:pt x="3267790" y="3205282"/>
                  </a:cubicBezTo>
                  <a:cubicBezTo>
                    <a:pt x="3211567" y="3205282"/>
                    <a:pt x="3144099" y="3206553"/>
                    <a:pt x="3087876" y="3206553"/>
                  </a:cubicBezTo>
                  <a:cubicBezTo>
                    <a:pt x="2952940" y="3206553"/>
                    <a:pt x="2829249" y="3207822"/>
                    <a:pt x="2694313" y="3207822"/>
                  </a:cubicBezTo>
                  <a:cubicBezTo>
                    <a:pt x="2356973" y="3207822"/>
                    <a:pt x="2030878" y="3206553"/>
                    <a:pt x="1693539" y="3205282"/>
                  </a:cubicBezTo>
                  <a:cubicBezTo>
                    <a:pt x="1491135" y="3204013"/>
                    <a:pt x="1288731" y="3202742"/>
                    <a:pt x="1097572" y="3201472"/>
                  </a:cubicBezTo>
                  <a:cubicBezTo>
                    <a:pt x="737743" y="3200203"/>
                    <a:pt x="377915" y="3198932"/>
                    <a:pt x="48260" y="3198932"/>
                  </a:cubicBezTo>
                  <a:cubicBezTo>
                    <a:pt x="38100" y="3198932"/>
                    <a:pt x="29210" y="3198932"/>
                    <a:pt x="19050" y="3197663"/>
                  </a:cubicBezTo>
                  <a:cubicBezTo>
                    <a:pt x="10160" y="3196392"/>
                    <a:pt x="5080" y="3190042"/>
                    <a:pt x="7620" y="3181153"/>
                  </a:cubicBezTo>
                  <a:cubicBezTo>
                    <a:pt x="16510" y="3149295"/>
                    <a:pt x="12700" y="3087563"/>
                    <a:pt x="11430" y="3023361"/>
                  </a:cubicBezTo>
                  <a:cubicBezTo>
                    <a:pt x="10160" y="2892490"/>
                    <a:pt x="6350" y="2764087"/>
                    <a:pt x="7620" y="2633216"/>
                  </a:cubicBezTo>
                  <a:cubicBezTo>
                    <a:pt x="5080" y="2470244"/>
                    <a:pt x="0" y="452845"/>
                    <a:pt x="7620" y="287403"/>
                  </a:cubicBezTo>
                  <a:cubicBezTo>
                    <a:pt x="8890" y="255303"/>
                    <a:pt x="7620" y="220733"/>
                    <a:pt x="8890" y="188632"/>
                  </a:cubicBezTo>
                  <a:cubicBezTo>
                    <a:pt x="10160" y="136777"/>
                    <a:pt x="12700" y="79984"/>
                    <a:pt x="13970" y="44450"/>
                  </a:cubicBezTo>
                  <a:cubicBezTo>
                    <a:pt x="13970" y="41910"/>
                    <a:pt x="15240" y="39370"/>
                    <a:pt x="16510" y="38100"/>
                  </a:cubicBezTo>
                  <a:cubicBezTo>
                    <a:pt x="38100" y="35560"/>
                    <a:pt x="96799" y="30480"/>
                    <a:pt x="276713" y="29210"/>
                  </a:cubicBezTo>
                  <a:cubicBezTo>
                    <a:pt x="580319" y="25400"/>
                    <a:pt x="883924" y="22860"/>
                    <a:pt x="1198774" y="20320"/>
                  </a:cubicBezTo>
                  <a:cubicBezTo>
                    <a:pt x="1412423" y="17780"/>
                    <a:pt x="1626071" y="16510"/>
                    <a:pt x="1828475" y="13970"/>
                  </a:cubicBezTo>
                  <a:cubicBezTo>
                    <a:pt x="2030879" y="11430"/>
                    <a:pt x="2244527" y="8890"/>
                    <a:pt x="2446931" y="8890"/>
                  </a:cubicBezTo>
                  <a:cubicBezTo>
                    <a:pt x="2671824" y="7620"/>
                    <a:pt x="2896717" y="10160"/>
                    <a:pt x="3121610" y="8890"/>
                  </a:cubicBezTo>
                  <a:cubicBezTo>
                    <a:pt x="3402726" y="8890"/>
                    <a:pt x="8496553" y="6350"/>
                    <a:pt x="8777669" y="5080"/>
                  </a:cubicBezTo>
                  <a:cubicBezTo>
                    <a:pt x="9047541" y="3810"/>
                    <a:pt x="9317413" y="2540"/>
                    <a:pt x="9598529" y="2540"/>
                  </a:cubicBezTo>
                  <a:cubicBezTo>
                    <a:pt x="10059560" y="1270"/>
                    <a:pt x="10509345" y="0"/>
                    <a:pt x="10970376" y="0"/>
                  </a:cubicBezTo>
                  <a:cubicBezTo>
                    <a:pt x="11161536" y="0"/>
                    <a:pt x="11363939" y="2540"/>
                    <a:pt x="11555097" y="2540"/>
                  </a:cubicBezTo>
                  <a:cubicBezTo>
                    <a:pt x="12083597" y="3810"/>
                    <a:pt x="12623339" y="5080"/>
                    <a:pt x="13151838" y="7620"/>
                  </a:cubicBezTo>
                  <a:cubicBezTo>
                    <a:pt x="13432955" y="8890"/>
                    <a:pt x="13714071" y="12700"/>
                    <a:pt x="13995187" y="16510"/>
                  </a:cubicBezTo>
                  <a:cubicBezTo>
                    <a:pt x="14062656" y="16510"/>
                    <a:pt x="14130123" y="16510"/>
                    <a:pt x="14186347" y="16510"/>
                  </a:cubicBezTo>
                  <a:cubicBezTo>
                    <a:pt x="14238572" y="17780"/>
                    <a:pt x="14247462" y="20320"/>
                    <a:pt x="14257622" y="21590"/>
                  </a:cubicBezTo>
                  <a:close/>
                  <a:moveTo>
                    <a:pt x="14267781" y="3193853"/>
                  </a:moveTo>
                  <a:cubicBezTo>
                    <a:pt x="14269051" y="3177342"/>
                    <a:pt x="14270322" y="3164642"/>
                    <a:pt x="14270322" y="3151942"/>
                  </a:cubicBezTo>
                  <a:cubicBezTo>
                    <a:pt x="14269051" y="3013484"/>
                    <a:pt x="14267781" y="2882613"/>
                    <a:pt x="14267781" y="2741864"/>
                  </a:cubicBezTo>
                  <a:cubicBezTo>
                    <a:pt x="14267781" y="2677663"/>
                    <a:pt x="14270322" y="2613462"/>
                    <a:pt x="14269051" y="2549260"/>
                  </a:cubicBezTo>
                  <a:cubicBezTo>
                    <a:pt x="14269051" y="2489998"/>
                    <a:pt x="14267781" y="2428266"/>
                    <a:pt x="14266512" y="2369003"/>
                  </a:cubicBezTo>
                  <a:cubicBezTo>
                    <a:pt x="14261431" y="2277640"/>
                    <a:pt x="14250001" y="386174"/>
                    <a:pt x="14250001" y="294811"/>
                  </a:cubicBezTo>
                  <a:cubicBezTo>
                    <a:pt x="14247462" y="218264"/>
                    <a:pt x="14244922" y="139247"/>
                    <a:pt x="14242381" y="63500"/>
                  </a:cubicBezTo>
                  <a:cubicBezTo>
                    <a:pt x="14241112" y="44450"/>
                    <a:pt x="14239842" y="43180"/>
                    <a:pt x="14152613" y="41910"/>
                  </a:cubicBezTo>
                  <a:cubicBezTo>
                    <a:pt x="14118879" y="41910"/>
                    <a:pt x="14096390" y="41910"/>
                    <a:pt x="14062656" y="40640"/>
                  </a:cubicBezTo>
                  <a:cubicBezTo>
                    <a:pt x="13781540" y="36830"/>
                    <a:pt x="13489178" y="31750"/>
                    <a:pt x="13208061" y="30480"/>
                  </a:cubicBezTo>
                  <a:cubicBezTo>
                    <a:pt x="12522138" y="26670"/>
                    <a:pt x="11824970" y="25400"/>
                    <a:pt x="11139047" y="22860"/>
                  </a:cubicBezTo>
                  <a:cubicBezTo>
                    <a:pt x="11037844" y="22860"/>
                    <a:pt x="10925398" y="22860"/>
                    <a:pt x="10824196" y="22860"/>
                  </a:cubicBezTo>
                  <a:cubicBezTo>
                    <a:pt x="10655526" y="22860"/>
                    <a:pt x="10486856" y="22860"/>
                    <a:pt x="10329431" y="22860"/>
                  </a:cubicBezTo>
                  <a:cubicBezTo>
                    <a:pt x="9969602" y="22860"/>
                    <a:pt x="9609773" y="22860"/>
                    <a:pt x="9261189" y="24130"/>
                  </a:cubicBezTo>
                  <a:cubicBezTo>
                    <a:pt x="8957584" y="25400"/>
                    <a:pt x="3841267" y="29210"/>
                    <a:pt x="3537662" y="29210"/>
                  </a:cubicBezTo>
                  <a:cubicBezTo>
                    <a:pt x="3042897" y="29210"/>
                    <a:pt x="2548133" y="26670"/>
                    <a:pt x="2053368" y="33020"/>
                  </a:cubicBezTo>
                  <a:cubicBezTo>
                    <a:pt x="1794741" y="36830"/>
                    <a:pt x="1547359" y="36830"/>
                    <a:pt x="1299976" y="38100"/>
                  </a:cubicBezTo>
                  <a:cubicBezTo>
                    <a:pt x="872679" y="41910"/>
                    <a:pt x="445383" y="45720"/>
                    <a:pt x="49530" y="50800"/>
                  </a:cubicBezTo>
                  <a:cubicBezTo>
                    <a:pt x="36830" y="50800"/>
                    <a:pt x="34290" y="53340"/>
                    <a:pt x="33020" y="72576"/>
                  </a:cubicBezTo>
                  <a:cubicBezTo>
                    <a:pt x="31750" y="117023"/>
                    <a:pt x="31750" y="161470"/>
                    <a:pt x="30480" y="205917"/>
                  </a:cubicBezTo>
                  <a:cubicBezTo>
                    <a:pt x="29210" y="279995"/>
                    <a:pt x="26670" y="351604"/>
                    <a:pt x="25400" y="425683"/>
                  </a:cubicBezTo>
                  <a:cubicBezTo>
                    <a:pt x="20320" y="504700"/>
                    <a:pt x="26670" y="2435674"/>
                    <a:pt x="29210" y="2514690"/>
                  </a:cubicBezTo>
                  <a:cubicBezTo>
                    <a:pt x="29210" y="2598646"/>
                    <a:pt x="29210" y="2685071"/>
                    <a:pt x="30480" y="2769026"/>
                  </a:cubicBezTo>
                  <a:cubicBezTo>
                    <a:pt x="30480" y="2830758"/>
                    <a:pt x="33020" y="2892490"/>
                    <a:pt x="33020" y="2954222"/>
                  </a:cubicBezTo>
                  <a:cubicBezTo>
                    <a:pt x="33020" y="3020892"/>
                    <a:pt x="33020" y="3087563"/>
                    <a:pt x="31750" y="3151942"/>
                  </a:cubicBezTo>
                  <a:cubicBezTo>
                    <a:pt x="31750" y="3155753"/>
                    <a:pt x="31750" y="3158292"/>
                    <a:pt x="31750" y="3162103"/>
                  </a:cubicBezTo>
                  <a:cubicBezTo>
                    <a:pt x="31750" y="3172263"/>
                    <a:pt x="35560" y="3176073"/>
                    <a:pt x="44450" y="3176073"/>
                  </a:cubicBezTo>
                  <a:cubicBezTo>
                    <a:pt x="119288" y="3176073"/>
                    <a:pt x="276713" y="3177342"/>
                    <a:pt x="422893" y="3177342"/>
                  </a:cubicBezTo>
                  <a:cubicBezTo>
                    <a:pt x="636542" y="3177342"/>
                    <a:pt x="861435" y="3174803"/>
                    <a:pt x="1075083" y="3177342"/>
                  </a:cubicBezTo>
                  <a:cubicBezTo>
                    <a:pt x="1423667" y="3181153"/>
                    <a:pt x="1772252" y="3183692"/>
                    <a:pt x="2120836" y="3182423"/>
                  </a:cubicBezTo>
                  <a:cubicBezTo>
                    <a:pt x="2345729" y="3181153"/>
                    <a:pt x="2559377" y="3183692"/>
                    <a:pt x="2784270" y="3183692"/>
                  </a:cubicBezTo>
                  <a:cubicBezTo>
                    <a:pt x="3110365" y="3183692"/>
                    <a:pt x="3436460" y="3182423"/>
                    <a:pt x="3762555" y="3183692"/>
                  </a:cubicBezTo>
                  <a:cubicBezTo>
                    <a:pt x="4246075" y="3184963"/>
                    <a:pt x="9553550" y="3174803"/>
                    <a:pt x="10048315" y="3177342"/>
                  </a:cubicBezTo>
                  <a:cubicBezTo>
                    <a:pt x="10261964" y="3178613"/>
                    <a:pt x="10475611" y="3179882"/>
                    <a:pt x="10678015" y="3179882"/>
                  </a:cubicBezTo>
                  <a:cubicBezTo>
                    <a:pt x="11049089" y="3182423"/>
                    <a:pt x="11408918" y="3178613"/>
                    <a:pt x="11779991" y="3182423"/>
                  </a:cubicBezTo>
                  <a:cubicBezTo>
                    <a:pt x="12083597" y="3184963"/>
                    <a:pt x="12387202" y="3184963"/>
                    <a:pt x="12690808" y="3187503"/>
                  </a:cubicBezTo>
                  <a:cubicBezTo>
                    <a:pt x="13140594" y="3191313"/>
                    <a:pt x="13590381" y="3193853"/>
                    <a:pt x="14040166" y="3195123"/>
                  </a:cubicBezTo>
                  <a:cubicBezTo>
                    <a:pt x="14208836" y="3195123"/>
                    <a:pt x="14247462" y="3193853"/>
                    <a:pt x="14267781" y="3193853"/>
                  </a:cubicBezTo>
                  <a:close/>
                </a:path>
              </a:pathLst>
            </a:custGeom>
            <a:solidFill>
              <a:srgbClr val="FFCA3B"/>
            </a:solidFill>
          </p:spPr>
          <p:txBody>
            <a:bodyPr/>
            <a:lstStyle/>
            <a:p>
              <a:pPr defTabSz="609630"/>
              <a:endParaRPr lang="en-US" sz="1200">
                <a:solidFill>
                  <a:prstClr val="black"/>
                </a:solidFill>
                <a:latin typeface="Calibri"/>
              </a:endParaRPr>
            </a:p>
          </p:txBody>
        </p:sp>
      </p:grpSp>
      <p:sp>
        <p:nvSpPr>
          <p:cNvPr id="10" name="Freeform 10"/>
          <p:cNvSpPr/>
          <p:nvPr/>
        </p:nvSpPr>
        <p:spPr>
          <a:xfrm rot="-2983078">
            <a:off x="629088" y="3119552"/>
            <a:ext cx="1013098" cy="2118646"/>
          </a:xfrm>
          <a:custGeom>
            <a:avLst/>
            <a:gdLst/>
            <a:ahLst/>
            <a:cxnLst/>
            <a:rect l="l" t="t" r="r" b="b"/>
            <a:pathLst>
              <a:path w="1519647" h="3177969">
                <a:moveTo>
                  <a:pt x="0" y="0"/>
                </a:moveTo>
                <a:lnTo>
                  <a:pt x="1519647" y="0"/>
                </a:lnTo>
                <a:lnTo>
                  <a:pt x="1519647" y="3177968"/>
                </a:lnTo>
                <a:lnTo>
                  <a:pt x="0" y="3177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22679">
            <a:off x="956788" y="297673"/>
            <a:ext cx="1239945" cy="2435607"/>
          </a:xfrm>
          <a:custGeom>
            <a:avLst/>
            <a:gdLst/>
            <a:ahLst/>
            <a:cxnLst/>
            <a:rect l="l" t="t" r="r" b="b"/>
            <a:pathLst>
              <a:path w="1859918" h="3653410">
                <a:moveTo>
                  <a:pt x="0" y="0"/>
                </a:moveTo>
                <a:lnTo>
                  <a:pt x="1859918" y="0"/>
                </a:lnTo>
                <a:lnTo>
                  <a:pt x="1859918" y="3653410"/>
                </a:lnTo>
                <a:lnTo>
                  <a:pt x="0" y="3653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539993">
            <a:off x="10379681" y="980196"/>
            <a:ext cx="1044899" cy="1853852"/>
          </a:xfrm>
          <a:custGeom>
            <a:avLst/>
            <a:gdLst/>
            <a:ahLst/>
            <a:cxnLst/>
            <a:rect l="l" t="t" r="r" b="b"/>
            <a:pathLst>
              <a:path w="1567348" h="2780778">
                <a:moveTo>
                  <a:pt x="0" y="0"/>
                </a:moveTo>
                <a:lnTo>
                  <a:pt x="1567347" y="0"/>
                </a:lnTo>
                <a:lnTo>
                  <a:pt x="1567347" y="2780778"/>
                </a:lnTo>
                <a:lnTo>
                  <a:pt x="0" y="27807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25506">
            <a:off x="10369364" y="3339373"/>
            <a:ext cx="1540693" cy="1842133"/>
          </a:xfrm>
          <a:custGeom>
            <a:avLst/>
            <a:gdLst/>
            <a:ahLst/>
            <a:cxnLst/>
            <a:rect l="l" t="t" r="r" b="b"/>
            <a:pathLst>
              <a:path w="2311040" h="2763199">
                <a:moveTo>
                  <a:pt x="0" y="0"/>
                </a:moveTo>
                <a:lnTo>
                  <a:pt x="2311040" y="0"/>
                </a:lnTo>
                <a:lnTo>
                  <a:pt x="2311040" y="2763199"/>
                </a:lnTo>
                <a:lnTo>
                  <a:pt x="0" y="27631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2044474" y="1009513"/>
            <a:ext cx="8241259" cy="1333698"/>
          </a:xfrm>
          <a:prstGeom prst="rect">
            <a:avLst/>
          </a:prstGeom>
        </p:spPr>
        <p:txBody>
          <a:bodyPr lIns="0" tIns="0" rIns="0" bIns="0" rtlCol="0" anchor="t">
            <a:spAutoFit/>
          </a:bodyPr>
          <a:lstStyle/>
          <a:p>
            <a:pPr algn="ctr" defTabSz="609630">
              <a:lnSpc>
                <a:spcPts val="5184"/>
              </a:lnSpc>
              <a:spcBef>
                <a:spcPct val="0"/>
              </a:spcBef>
            </a:pPr>
            <a:r>
              <a:rPr lang="en-US" sz="5400">
                <a:solidFill>
                  <a:srgbClr val="000000"/>
                </a:solidFill>
                <a:latin typeface="More Sugar"/>
                <a:ea typeface="More Sugar"/>
                <a:cs typeface="More Sugar"/>
                <a:sym typeface="More Sugar"/>
              </a:rPr>
              <a:t>Interested in National Science Honor Society? </a:t>
            </a:r>
          </a:p>
        </p:txBody>
      </p:sp>
      <p:sp>
        <p:nvSpPr>
          <p:cNvPr id="15" name="TextBox 15"/>
          <p:cNvSpPr txBox="1"/>
          <p:nvPr/>
        </p:nvSpPr>
        <p:spPr>
          <a:xfrm>
            <a:off x="2687642" y="2886299"/>
            <a:ext cx="6816718" cy="2659767"/>
          </a:xfrm>
          <a:prstGeom prst="rect">
            <a:avLst/>
          </a:prstGeom>
        </p:spPr>
        <p:txBody>
          <a:bodyPr lIns="0" tIns="0" rIns="0" bIns="0" rtlCol="0" anchor="t">
            <a:spAutoFit/>
          </a:bodyPr>
          <a:lstStyle/>
          <a:p>
            <a:pPr algn="ctr" defTabSz="609630">
              <a:lnSpc>
                <a:spcPts val="5320"/>
              </a:lnSpc>
            </a:pPr>
            <a:r>
              <a:rPr lang="en-US" sz="3800" dirty="0">
                <a:solidFill>
                  <a:srgbClr val="000000"/>
                </a:solidFill>
                <a:latin typeface="More Sugar"/>
                <a:ea typeface="More Sugar"/>
                <a:cs typeface="More Sugar"/>
                <a:sym typeface="More Sugar"/>
              </a:rPr>
              <a:t>Join us for an interest meeting in Ms. Sandum’s room, 241, Friday at 12! (See other slide for more information).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dirty="0">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390675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03430" y="228599"/>
            <a:ext cx="3283527"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07817" y="2642413"/>
            <a:ext cx="367475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READY FOR ADVENTURE, THRILLS, AND FANTASY?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COME TO THE D&amp;D CLUB MEETINGS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MONDAYS AT 3:50 TO 5:15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040" name="Straight Connector 103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Best size boxing gloves for training? - Absolute MMA">
            <a:extLst>
              <a:ext uri="{FF2B5EF4-FFF2-40B4-BE49-F238E27FC236}">
                <a16:creationId xmlns:a16="http://schemas.microsoft.com/office/drawing/2014/main" id="{BE648504-DDFE-F27B-88D2-51EF41CF5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91" t="9025" b="14367"/>
          <a:stretch>
            <a:fillRect/>
          </a:stretch>
        </p:blipFill>
        <p:spPr bwMode="auto">
          <a:xfrm>
            <a:off x="-73132"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E0BFAF20-9D33-2B3B-585F-92377CA183F4}"/>
              </a:ext>
            </a:extLst>
          </p:cNvPr>
          <p:cNvSpPr>
            <a:spLocks noGrp="1"/>
          </p:cNvSpPr>
          <p:nvPr>
            <p:ph type="ctrTitle"/>
          </p:nvPr>
        </p:nvSpPr>
        <p:spPr>
          <a:xfrm>
            <a:off x="7000054" y="846355"/>
            <a:ext cx="5046244" cy="4251754"/>
          </a:xfrm>
        </p:spPr>
        <p:txBody>
          <a:bodyPr anchor="t">
            <a:normAutofit fontScale="90000"/>
          </a:bodyPr>
          <a:lstStyle/>
          <a:p>
            <a:pPr algn="ctr">
              <a:lnSpc>
                <a:spcPct val="90000"/>
              </a:lnSpc>
            </a:pPr>
            <a:r>
              <a:rPr lang="en-US" sz="5600" dirty="0"/>
              <a:t>Boxing club </a:t>
            </a:r>
            <a:r>
              <a:rPr lang="en-US" sz="5600" b="1" u="sng" dirty="0"/>
              <a:t>Canceled</a:t>
            </a:r>
            <a:r>
              <a:rPr lang="en-US" sz="5600" dirty="0"/>
              <a:t>:</a:t>
            </a:r>
            <a:br>
              <a:rPr lang="en-US" sz="5600" dirty="0"/>
            </a:br>
            <a:br>
              <a:rPr lang="en-US" sz="5600" dirty="0"/>
            </a:br>
            <a:r>
              <a:rPr lang="en-US" sz="5600" dirty="0"/>
              <a:t>Wednesday 9/10 &amp; </a:t>
            </a:r>
            <a:br>
              <a:rPr lang="en-US" sz="5600" dirty="0"/>
            </a:br>
            <a:r>
              <a:rPr lang="en-US" sz="5600" dirty="0"/>
              <a:t>Monday 9/15</a:t>
            </a:r>
          </a:p>
        </p:txBody>
      </p:sp>
      <p:sp>
        <p:nvSpPr>
          <p:cNvPr id="3" name="Subtitle 2">
            <a:extLst>
              <a:ext uri="{FF2B5EF4-FFF2-40B4-BE49-F238E27FC236}">
                <a16:creationId xmlns:a16="http://schemas.microsoft.com/office/drawing/2014/main" id="{BA1B1EFB-4A79-C675-D392-682DAACEB863}"/>
              </a:ext>
            </a:extLst>
          </p:cNvPr>
          <p:cNvSpPr>
            <a:spLocks noGrp="1"/>
          </p:cNvSpPr>
          <p:nvPr>
            <p:ph type="subTitle" idx="1"/>
          </p:nvPr>
        </p:nvSpPr>
        <p:spPr>
          <a:xfrm>
            <a:off x="7145736" y="5288633"/>
            <a:ext cx="4754880" cy="1446024"/>
          </a:xfrm>
        </p:spPr>
        <p:txBody>
          <a:bodyPr anchor="b">
            <a:normAutofit/>
          </a:bodyPr>
          <a:lstStyle/>
          <a:p>
            <a:pPr algn="ctr"/>
            <a:r>
              <a:rPr lang="en-US" sz="2200" b="1" dirty="0">
                <a:solidFill>
                  <a:srgbClr val="FF0000"/>
                </a:solidFill>
              </a:rPr>
              <a:t>Meet in the Weight Room </a:t>
            </a:r>
          </a:p>
          <a:p>
            <a:pPr algn="ctr"/>
            <a:r>
              <a:rPr lang="en-US" sz="2200" b="1" dirty="0">
                <a:solidFill>
                  <a:srgbClr val="FF0000"/>
                </a:solidFill>
              </a:rPr>
              <a:t>Wednesday 9/17</a:t>
            </a:r>
          </a:p>
          <a:p>
            <a:pPr algn="ctr"/>
            <a:r>
              <a:rPr lang="en-US" sz="2200" b="1" dirty="0">
                <a:solidFill>
                  <a:srgbClr val="FF0000"/>
                </a:solidFill>
              </a:rPr>
              <a:t>4:00 – 5:15 PM</a:t>
            </a:r>
          </a:p>
        </p:txBody>
      </p:sp>
      <p:cxnSp>
        <p:nvCxnSpPr>
          <p:cNvPr id="1044" name="Straight Connector 1043">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A9BEA-B3A1-58F9-5670-328F52BCCD9C}"/>
              </a:ext>
            </a:extLst>
          </p:cNvPr>
          <p:cNvSpPr txBox="1"/>
          <p:nvPr/>
        </p:nvSpPr>
        <p:spPr>
          <a:xfrm>
            <a:off x="0" y="5657661"/>
            <a:ext cx="70000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sto MT"/>
                <a:ea typeface="+mn-ea"/>
                <a:cs typeface="+mn-cs"/>
              </a:rPr>
              <a:t>You MUST wear gym clothes &amp; appropriate shoes or you cannot participate.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sto MT"/>
                <a:ea typeface="+mn-ea"/>
                <a:cs typeface="+mn-cs"/>
              </a:rPr>
              <a:t>Bring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sto MT"/>
                <a:ea typeface="+mn-ea"/>
                <a:cs typeface="+mn-cs"/>
              </a:rPr>
              <a:t>All signed permission slips due to Ms. Bowling by Friday 9/19.</a:t>
            </a:r>
          </a:p>
        </p:txBody>
      </p:sp>
    </p:spTree>
    <p:extLst>
      <p:ext uri="{BB962C8B-B14F-4D97-AF65-F5344CB8AC3E}">
        <p14:creationId xmlns:p14="http://schemas.microsoft.com/office/powerpoint/2010/main" val="42257530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lstStyle/>
          <a:p>
            <a:pPr algn="ctr"/>
            <a:r>
              <a:rPr lang="en-US"/>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1252024"/>
            <a:ext cx="11830929" cy="5605975"/>
          </a:xfrm>
        </p:spPr>
        <p:txBody>
          <a:bodyPr>
            <a:normAutofit fontScale="92500" lnSpcReduction="20000"/>
          </a:bodyPr>
          <a:lstStyle/>
          <a:p>
            <a:r>
              <a:rPr lang="en-US" sz="1800" u="sng" dirty="0"/>
              <a:t>Monday</a:t>
            </a:r>
          </a:p>
          <a:p>
            <a:r>
              <a:rPr lang="en-US" sz="1800" dirty="0"/>
              <a:t>Chorus (High School)- afterschool from 4-5:30</a:t>
            </a:r>
          </a:p>
          <a:p>
            <a:r>
              <a:rPr lang="en-US" sz="1800" dirty="0"/>
              <a:t>Chess- at lunch, in 134A</a:t>
            </a:r>
          </a:p>
          <a:p>
            <a:r>
              <a:rPr lang="en-US" sz="1800" dirty="0"/>
              <a:t>Boxing Club- Mondays and Wednesdays in the weight room afterschool, from 4-5:15</a:t>
            </a:r>
          </a:p>
          <a:p>
            <a:r>
              <a:rPr lang="en-US" sz="1800" dirty="0"/>
              <a:t>Neurons and Newtons- at lunch, in 243B</a:t>
            </a:r>
          </a:p>
          <a:p>
            <a:r>
              <a:rPr lang="en-US" sz="1800" dirty="0"/>
              <a:t>Dungeons and Dragons- afterschool, in 175c, from 3:50-5:15</a:t>
            </a:r>
          </a:p>
          <a:p>
            <a:r>
              <a:rPr lang="en-US" sz="1800" u="sng" dirty="0"/>
              <a:t>Tuesday</a:t>
            </a:r>
          </a:p>
          <a:p>
            <a:r>
              <a:rPr lang="en-US" sz="1800" dirty="0"/>
              <a:t>K-Pop- at lunch, in 230A</a:t>
            </a:r>
          </a:p>
          <a:p>
            <a:r>
              <a:rPr lang="en-US" sz="1800" dirty="0"/>
              <a:t>Drama- afterschool in 167c, 4-5pm</a:t>
            </a:r>
          </a:p>
          <a:p>
            <a:r>
              <a:rPr lang="en-US" sz="1800" u="sng" dirty="0"/>
              <a:t>Wednesday</a:t>
            </a:r>
          </a:p>
          <a:p>
            <a:r>
              <a:rPr lang="en-US" sz="1800" dirty="0"/>
              <a:t>SGA- Afterschool at 4pm</a:t>
            </a:r>
          </a:p>
          <a:p>
            <a:r>
              <a:rPr lang="en-US" sz="1800" dirty="0"/>
              <a:t>First Priority- at lunch in the gym</a:t>
            </a:r>
          </a:p>
          <a:p>
            <a:r>
              <a:rPr lang="en-US" sz="1800" dirty="0"/>
              <a:t>Crochet Club- afterschool from 3:45-5:25, in 235A, </a:t>
            </a:r>
          </a:p>
          <a:p>
            <a:r>
              <a:rPr lang="en-US" sz="1800" u="sng" dirty="0"/>
              <a:t>Thursday</a:t>
            </a:r>
          </a:p>
          <a:p>
            <a:r>
              <a:rPr lang="en-US" sz="1800" dirty="0"/>
              <a:t>Artists for a Cause- at lunch, in 268c</a:t>
            </a:r>
          </a:p>
          <a:p>
            <a:r>
              <a:rPr lang="en-US" sz="1800" dirty="0"/>
              <a:t>Future Builders of America- at lunch in 175c</a:t>
            </a:r>
          </a:p>
          <a:p>
            <a:r>
              <a:rPr lang="en-US" sz="1800" dirty="0"/>
              <a:t>Prom Committee/Planning- 276A at lunch </a:t>
            </a:r>
          </a:p>
          <a:p>
            <a:r>
              <a:rPr lang="en-US" sz="1800" u="sng" dirty="0"/>
              <a:t>Friday</a:t>
            </a:r>
          </a:p>
          <a:p>
            <a:r>
              <a:rPr lang="en-US" sz="1800" dirty="0"/>
              <a:t>Gay-Straight Alliance- at lunch, in 169c</a:t>
            </a:r>
          </a:p>
        </p:txBody>
      </p:sp>
    </p:spTree>
    <p:extLst>
      <p:ext uri="{BB962C8B-B14F-4D97-AF65-F5344CB8AC3E}">
        <p14:creationId xmlns:p14="http://schemas.microsoft.com/office/powerpoint/2010/main" val="126247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-Closed on Fridays.</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301</TotalTime>
  <Words>2180</Words>
  <Application>Microsoft Office PowerPoint</Application>
  <PresentationFormat>Widescreen</PresentationFormat>
  <Paragraphs>301</Paragraphs>
  <Slides>51</Slides>
  <Notes>1</Notes>
  <HiddenSlides>0</HiddenSlides>
  <MMClips>0</MMClips>
  <ScaleCrop>false</ScaleCrop>
  <HeadingPairs>
    <vt:vector size="6" baseType="variant">
      <vt:variant>
        <vt:lpstr>Fonts Used</vt:lpstr>
      </vt:variant>
      <vt:variant>
        <vt:i4>32</vt:i4>
      </vt:variant>
      <vt:variant>
        <vt:lpstr>Theme</vt:lpstr>
      </vt:variant>
      <vt:variant>
        <vt:i4>18</vt:i4>
      </vt:variant>
      <vt:variant>
        <vt:lpstr>Slide Titles</vt:lpstr>
      </vt:variant>
      <vt:variant>
        <vt:i4>51</vt:i4>
      </vt:variant>
    </vt:vector>
  </HeadingPairs>
  <TitlesOfParts>
    <vt:vector size="101" baseType="lpstr">
      <vt:lpstr>Aileron Bold</vt:lpstr>
      <vt:lpstr>Algerian</vt:lpstr>
      <vt:lpstr>Aller</vt:lpstr>
      <vt:lpstr>Aptos</vt:lpstr>
      <vt:lpstr>Aptos Display</vt:lpstr>
      <vt:lpstr>Arial</vt:lpstr>
      <vt:lpstr>Arial Black</vt:lpstr>
      <vt:lpstr>Arial Nova</vt:lpstr>
      <vt:lpstr>Bernard MT Condensed</vt:lpstr>
      <vt:lpstr>Bookman Old Style</vt:lpstr>
      <vt:lpstr>Calibri</vt:lpstr>
      <vt:lpstr>Calibri Light</vt:lpstr>
      <vt:lpstr>Calisto MT</vt:lpstr>
      <vt:lpstr>Canva Sans</vt:lpstr>
      <vt:lpstr>Canva Sans Bold</vt:lpstr>
      <vt:lpstr>Courier New</vt:lpstr>
      <vt:lpstr>Georgia</vt:lpstr>
      <vt:lpstr>Gill Sans Nova</vt:lpstr>
      <vt:lpstr>Grandview Display</vt:lpstr>
      <vt:lpstr>Modern Love</vt:lpstr>
      <vt:lpstr>More Sugar</vt:lpstr>
      <vt:lpstr>Neue Haas Grotesk Text Pro</vt:lpstr>
      <vt:lpstr>Nine by Five</vt:lpstr>
      <vt:lpstr>Norwester</vt:lpstr>
      <vt:lpstr>Open sans</vt:lpstr>
      <vt:lpstr>Rockwell</vt:lpstr>
      <vt:lpstr>Saved By Zero</vt:lpstr>
      <vt:lpstr>Segoe UI</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7_Office Theme</vt:lpstr>
      <vt:lpstr>4_office theme</vt:lpstr>
      <vt:lpstr>6_Office Theme</vt:lpstr>
      <vt:lpstr>ChronicleVTI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Boxing club Canceled:  Wednesday 9/10 &amp;  Monday 9/15</vt:lpstr>
      <vt:lpstr>School Club List</vt:lpstr>
      <vt:lpstr>-Library is open during lunch Monday - Thursday’s  -Closed on Fridays. Mondays and Tuesdays- Open to Middle School Wednesdays and Thursdays- Open to High School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13</cp:revision>
  <dcterms:created xsi:type="dcterms:W3CDTF">2023-08-06T12:12:54Z</dcterms:created>
  <dcterms:modified xsi:type="dcterms:W3CDTF">2025-09-09T12:20:01Z</dcterms:modified>
</cp:coreProperties>
</file>